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4"/>
  </p:notesMasterIdLst>
  <p:sldIdLst>
    <p:sldId id="256" r:id="rId2"/>
    <p:sldId id="298" r:id="rId3"/>
    <p:sldId id="303" r:id="rId4"/>
    <p:sldId id="309" r:id="rId5"/>
    <p:sldId id="310" r:id="rId6"/>
    <p:sldId id="311" r:id="rId7"/>
    <p:sldId id="312" r:id="rId8"/>
    <p:sldId id="313" r:id="rId9"/>
    <p:sldId id="316" r:id="rId10"/>
    <p:sldId id="314" r:id="rId11"/>
    <p:sldId id="315" r:id="rId12"/>
    <p:sldId id="307" r:id="rId13"/>
  </p:sldIdLst>
  <p:sldSz cx="12192000" cy="6858000"/>
  <p:notesSz cx="6858000" cy="91440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Cambria Math" panose="02040503050406030204" pitchFamily="18" charset="0"/>
      <p:regular r:id="rId19"/>
    </p:embeddedFont>
    <p:embeddedFont>
      <p:font typeface="Lato" panose="020F0502020204030203" pitchFamily="34" charset="0"/>
      <p:regular r:id="rId20"/>
      <p:bold r:id="rId21"/>
      <p:italic r:id="rId22"/>
      <p:boldItalic r:id="rId23"/>
    </p:embeddedFont>
    <p:embeddedFont>
      <p:font typeface="Oswald" pitchFamily="2" charset="0"/>
      <p:regular r:id="rId24"/>
      <p:bold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58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495979f9a431ddb0" providerId="LiveId" clId="{EC940225-F2D2-42FC-972A-BCF820585412}"/>
    <pc:docChg chg="custSel addSld delSld modSld">
      <pc:chgData name="" userId="495979f9a431ddb0" providerId="LiveId" clId="{EC940225-F2D2-42FC-972A-BCF820585412}" dt="2021-10-21T22:25:45.256" v="3175" actId="20577"/>
      <pc:docMkLst>
        <pc:docMk/>
      </pc:docMkLst>
      <pc:sldChg chg="modSp">
        <pc:chgData name="" userId="495979f9a431ddb0" providerId="LiveId" clId="{EC940225-F2D2-42FC-972A-BCF820585412}" dt="2021-10-21T21:09:08.895" v="14" actId="20577"/>
        <pc:sldMkLst>
          <pc:docMk/>
          <pc:sldMk cId="1753943686" sldId="298"/>
        </pc:sldMkLst>
        <pc:spChg chg="mod">
          <ac:chgData name="" userId="495979f9a431ddb0" providerId="LiveId" clId="{EC940225-F2D2-42FC-972A-BCF820585412}" dt="2021-10-21T21:09:08.895" v="14" actId="20577"/>
          <ac:spMkLst>
            <pc:docMk/>
            <pc:sldMk cId="1753943686" sldId="298"/>
            <ac:spMk id="2" creationId="{8163D021-0B39-4137-9D4A-4B98D219AEFC}"/>
          </ac:spMkLst>
        </pc:spChg>
      </pc:sldChg>
      <pc:sldChg chg="addSp delSp modSp">
        <pc:chgData name="" userId="495979f9a431ddb0" providerId="LiveId" clId="{EC940225-F2D2-42FC-972A-BCF820585412}" dt="2021-10-21T21:51:50.340" v="498" actId="1076"/>
        <pc:sldMkLst>
          <pc:docMk/>
          <pc:sldMk cId="3777021594" sldId="303"/>
        </pc:sldMkLst>
        <pc:spChg chg="mod">
          <ac:chgData name="" userId="495979f9a431ddb0" providerId="LiveId" clId="{EC940225-F2D2-42FC-972A-BCF820585412}" dt="2021-10-21T21:51:50.340" v="498" actId="1076"/>
          <ac:spMkLst>
            <pc:docMk/>
            <pc:sldMk cId="3777021594" sldId="303"/>
            <ac:spMk id="5" creationId="{53E05FFE-C7DB-4D1D-8C83-69A50BA1374A}"/>
          </ac:spMkLst>
        </pc:spChg>
        <pc:spChg chg="mod">
          <ac:chgData name="" userId="495979f9a431ddb0" providerId="LiveId" clId="{EC940225-F2D2-42FC-972A-BCF820585412}" dt="2021-10-21T21:09:48.917" v="166" actId="20577"/>
          <ac:spMkLst>
            <pc:docMk/>
            <pc:sldMk cId="3777021594" sldId="303"/>
            <ac:spMk id="8" creationId="{7D2C9FD9-6243-4952-ABA6-E5D86D00A124}"/>
          </ac:spMkLst>
        </pc:spChg>
        <pc:picChg chg="add mod modCrop">
          <ac:chgData name="" userId="495979f9a431ddb0" providerId="LiveId" clId="{EC940225-F2D2-42FC-972A-BCF820585412}" dt="2021-10-21T21:14:29.543" v="178" actId="14100"/>
          <ac:picMkLst>
            <pc:docMk/>
            <pc:sldMk cId="3777021594" sldId="303"/>
            <ac:picMk id="3" creationId="{F83C8D76-AD8D-46E6-A364-724CD908FD24}"/>
          </ac:picMkLst>
        </pc:picChg>
        <pc:picChg chg="del">
          <ac:chgData name="" userId="495979f9a431ddb0" providerId="LiveId" clId="{EC940225-F2D2-42FC-972A-BCF820585412}" dt="2021-10-21T21:13:47.134" v="169" actId="478"/>
          <ac:picMkLst>
            <pc:docMk/>
            <pc:sldMk cId="3777021594" sldId="303"/>
            <ac:picMk id="4" creationId="{9696058B-D0A9-4DDB-8C82-BA4B0A454689}"/>
          </ac:picMkLst>
        </pc:picChg>
      </pc:sldChg>
      <pc:sldChg chg="addSp delSp modSp">
        <pc:chgData name="" userId="495979f9a431ddb0" providerId="LiveId" clId="{EC940225-F2D2-42FC-972A-BCF820585412}" dt="2021-10-21T22:20:56.670" v="2591" actId="20577"/>
        <pc:sldMkLst>
          <pc:docMk/>
          <pc:sldMk cId="4232748695" sldId="307"/>
        </pc:sldMkLst>
        <pc:spChg chg="mod">
          <ac:chgData name="" userId="495979f9a431ddb0" providerId="LiveId" clId="{EC940225-F2D2-42FC-972A-BCF820585412}" dt="2021-10-21T22:20:56.670" v="2591" actId="20577"/>
          <ac:spMkLst>
            <pc:docMk/>
            <pc:sldMk cId="4232748695" sldId="307"/>
            <ac:spMk id="3" creationId="{A5ABA0EB-5D84-4439-8FF0-4CF155163C4F}"/>
          </ac:spMkLst>
        </pc:spChg>
        <pc:spChg chg="mod">
          <ac:chgData name="" userId="495979f9a431ddb0" providerId="LiveId" clId="{EC940225-F2D2-42FC-972A-BCF820585412}" dt="2021-10-21T22:04:30.079" v="1793" actId="114"/>
          <ac:spMkLst>
            <pc:docMk/>
            <pc:sldMk cId="4232748695" sldId="307"/>
            <ac:spMk id="6" creationId="{44A417E2-C917-44ED-91F6-850AAE6D8142}"/>
          </ac:spMkLst>
        </pc:spChg>
        <pc:picChg chg="add mod">
          <ac:chgData name="" userId="495979f9a431ddb0" providerId="LiveId" clId="{EC940225-F2D2-42FC-972A-BCF820585412}" dt="2021-10-21T22:04:43.022" v="1796" actId="1076"/>
          <ac:picMkLst>
            <pc:docMk/>
            <pc:sldMk cId="4232748695" sldId="307"/>
            <ac:picMk id="5" creationId="{38763783-A0F3-451C-B0B6-97A9C3105BEB}"/>
          </ac:picMkLst>
        </pc:picChg>
        <pc:picChg chg="del">
          <ac:chgData name="" userId="495979f9a431ddb0" providerId="LiveId" clId="{EC940225-F2D2-42FC-972A-BCF820585412}" dt="2021-10-21T22:04:14.359" v="1789" actId="478"/>
          <ac:picMkLst>
            <pc:docMk/>
            <pc:sldMk cId="4232748695" sldId="307"/>
            <ac:picMk id="7" creationId="{04F02948-8DC4-4753-B64D-58484C47F147}"/>
          </ac:picMkLst>
        </pc:picChg>
        <pc:picChg chg="add del mod">
          <ac:chgData name="" userId="495979f9a431ddb0" providerId="LiveId" clId="{EC940225-F2D2-42FC-972A-BCF820585412}" dt="2021-10-21T22:04:34.339" v="1794" actId="478"/>
          <ac:picMkLst>
            <pc:docMk/>
            <pc:sldMk cId="4232748695" sldId="307"/>
            <ac:picMk id="1026" creationId="{6CDD0C5D-A3D6-47C2-AA9A-B3D3016B7726}"/>
          </ac:picMkLst>
        </pc:picChg>
      </pc:sldChg>
      <pc:sldChg chg="del">
        <pc:chgData name="" userId="495979f9a431ddb0" providerId="LiveId" clId="{EC940225-F2D2-42FC-972A-BCF820585412}" dt="2021-10-21T21:47:12.372" v="386" actId="2696"/>
        <pc:sldMkLst>
          <pc:docMk/>
          <pc:sldMk cId="682133987" sldId="308"/>
        </pc:sldMkLst>
      </pc:sldChg>
      <pc:sldChg chg="addSp modSp modAnim">
        <pc:chgData name="" userId="495979f9a431ddb0" providerId="LiveId" clId="{EC940225-F2D2-42FC-972A-BCF820585412}" dt="2021-10-21T22:08:09.755" v="1946" actId="20577"/>
        <pc:sldMkLst>
          <pc:docMk/>
          <pc:sldMk cId="3884712764" sldId="309"/>
        </pc:sldMkLst>
        <pc:spChg chg="mod">
          <ac:chgData name="" userId="495979f9a431ddb0" providerId="LiveId" clId="{EC940225-F2D2-42FC-972A-BCF820585412}" dt="2021-10-21T21:18:49.087" v="193" actId="20577"/>
          <ac:spMkLst>
            <pc:docMk/>
            <pc:sldMk cId="3884712764" sldId="309"/>
            <ac:spMk id="2" creationId="{7325E1C5-365C-463F-B4C7-8162C5202F8C}"/>
          </ac:spMkLst>
        </pc:spChg>
        <pc:spChg chg="mod">
          <ac:chgData name="" userId="495979f9a431ddb0" providerId="LiveId" clId="{EC940225-F2D2-42FC-972A-BCF820585412}" dt="2021-10-21T22:08:09.755" v="1946" actId="20577"/>
          <ac:spMkLst>
            <pc:docMk/>
            <pc:sldMk cId="3884712764" sldId="309"/>
            <ac:spMk id="3" creationId="{65FBD3ED-E00A-41B8-A4B8-0C0D98CA41FE}"/>
          </ac:spMkLst>
        </pc:spChg>
        <pc:spChg chg="add mod">
          <ac:chgData name="" userId="495979f9a431ddb0" providerId="LiveId" clId="{EC940225-F2D2-42FC-972A-BCF820585412}" dt="2021-10-21T21:51:35.963" v="497" actId="1076"/>
          <ac:spMkLst>
            <pc:docMk/>
            <pc:sldMk cId="3884712764" sldId="309"/>
            <ac:spMk id="6" creationId="{D044FCF4-AA47-478B-AD8A-13AA063C8C20}"/>
          </ac:spMkLst>
        </pc:spChg>
        <pc:picChg chg="add mod">
          <ac:chgData name="" userId="495979f9a431ddb0" providerId="LiveId" clId="{EC940225-F2D2-42FC-972A-BCF820585412}" dt="2021-10-21T21:51:11.303" v="488" actId="14100"/>
          <ac:picMkLst>
            <pc:docMk/>
            <pc:sldMk cId="3884712764" sldId="309"/>
            <ac:picMk id="5" creationId="{9DC0F101-C039-4015-BD8E-7542911E886E}"/>
          </ac:picMkLst>
        </pc:picChg>
      </pc:sldChg>
      <pc:sldChg chg="modSp add">
        <pc:chgData name="" userId="495979f9a431ddb0" providerId="LiveId" clId="{EC940225-F2D2-42FC-972A-BCF820585412}" dt="2021-10-21T22:00:28.171" v="1531" actId="20577"/>
        <pc:sldMkLst>
          <pc:docMk/>
          <pc:sldMk cId="682216696" sldId="310"/>
        </pc:sldMkLst>
        <pc:spChg chg="mod">
          <ac:chgData name="" userId="495979f9a431ddb0" providerId="LiveId" clId="{EC940225-F2D2-42FC-972A-BCF820585412}" dt="2021-10-21T22:00:19.231" v="1484" actId="20577"/>
          <ac:spMkLst>
            <pc:docMk/>
            <pc:sldMk cId="682216696" sldId="310"/>
            <ac:spMk id="2" creationId="{A083E2DC-155A-48C8-8E55-321856A13068}"/>
          </ac:spMkLst>
        </pc:spChg>
        <pc:spChg chg="mod">
          <ac:chgData name="" userId="495979f9a431ddb0" providerId="LiveId" clId="{EC940225-F2D2-42FC-972A-BCF820585412}" dt="2021-10-21T22:00:28.171" v="1531" actId="20577"/>
          <ac:spMkLst>
            <pc:docMk/>
            <pc:sldMk cId="682216696" sldId="310"/>
            <ac:spMk id="3" creationId="{4EFF8B3D-0142-4E89-9B29-A3B406E74B8E}"/>
          </ac:spMkLst>
        </pc:spChg>
      </pc:sldChg>
      <pc:sldChg chg="del">
        <pc:chgData name="" userId="495979f9a431ddb0" providerId="LiveId" clId="{EC940225-F2D2-42FC-972A-BCF820585412}" dt="2021-10-21T21:47:12.416" v="387" actId="2696"/>
        <pc:sldMkLst>
          <pc:docMk/>
          <pc:sldMk cId="832153966" sldId="310"/>
        </pc:sldMkLst>
      </pc:sldChg>
      <pc:sldChg chg="del">
        <pc:chgData name="" userId="495979f9a431ddb0" providerId="LiveId" clId="{EC940225-F2D2-42FC-972A-BCF820585412}" dt="2021-10-21T21:47:12.457" v="388" actId="2696"/>
        <pc:sldMkLst>
          <pc:docMk/>
          <pc:sldMk cId="599481140" sldId="311"/>
        </pc:sldMkLst>
      </pc:sldChg>
      <pc:sldChg chg="modSp add">
        <pc:chgData name="" userId="495979f9a431ddb0" providerId="LiveId" clId="{EC940225-F2D2-42FC-972A-BCF820585412}" dt="2021-10-21T22:02:26.540" v="1583" actId="20577"/>
        <pc:sldMkLst>
          <pc:docMk/>
          <pc:sldMk cId="647933373" sldId="311"/>
        </pc:sldMkLst>
        <pc:spChg chg="mod">
          <ac:chgData name="" userId="495979f9a431ddb0" providerId="LiveId" clId="{EC940225-F2D2-42FC-972A-BCF820585412}" dt="2021-10-21T22:00:34.651" v="1551" actId="20577"/>
          <ac:spMkLst>
            <pc:docMk/>
            <pc:sldMk cId="647933373" sldId="311"/>
            <ac:spMk id="2" creationId="{E09B3BAB-3030-4BC2-8328-054A4E1A9367}"/>
          </ac:spMkLst>
        </pc:spChg>
        <pc:spChg chg="mod">
          <ac:chgData name="" userId="495979f9a431ddb0" providerId="LiveId" clId="{EC940225-F2D2-42FC-972A-BCF820585412}" dt="2021-10-21T22:02:26.540" v="1583" actId="20577"/>
          <ac:spMkLst>
            <pc:docMk/>
            <pc:sldMk cId="647933373" sldId="311"/>
            <ac:spMk id="3" creationId="{C026D809-9900-44D3-B1BB-A875776BDEC5}"/>
          </ac:spMkLst>
        </pc:spChg>
      </pc:sldChg>
      <pc:sldChg chg="addSp modSp add">
        <pc:chgData name="" userId="495979f9a431ddb0" providerId="LiveId" clId="{EC940225-F2D2-42FC-972A-BCF820585412}" dt="2021-10-21T22:12:33.022" v="2196" actId="1035"/>
        <pc:sldMkLst>
          <pc:docMk/>
          <pc:sldMk cId="1453763553" sldId="312"/>
        </pc:sldMkLst>
        <pc:spChg chg="mod">
          <ac:chgData name="" userId="495979f9a431ddb0" providerId="LiveId" clId="{EC940225-F2D2-42FC-972A-BCF820585412}" dt="2021-10-21T22:02:45.034" v="1654" actId="20577"/>
          <ac:spMkLst>
            <pc:docMk/>
            <pc:sldMk cId="1453763553" sldId="312"/>
            <ac:spMk id="2" creationId="{0E9BB9B3-C027-4354-BE75-DEA5B43FA028}"/>
          </ac:spMkLst>
        </pc:spChg>
        <pc:spChg chg="mod">
          <ac:chgData name="" userId="495979f9a431ddb0" providerId="LiveId" clId="{EC940225-F2D2-42FC-972A-BCF820585412}" dt="2021-10-21T22:12:28.598" v="2184" actId="20577"/>
          <ac:spMkLst>
            <pc:docMk/>
            <pc:sldMk cId="1453763553" sldId="312"/>
            <ac:spMk id="3" creationId="{63F6BD48-E369-4EF1-A13E-DE348F558FC5}"/>
          </ac:spMkLst>
        </pc:spChg>
        <pc:spChg chg="add mod">
          <ac:chgData name="" userId="495979f9a431ddb0" providerId="LiveId" clId="{EC940225-F2D2-42FC-972A-BCF820585412}" dt="2021-10-21T22:12:33.022" v="2196" actId="1035"/>
          <ac:spMkLst>
            <pc:docMk/>
            <pc:sldMk cId="1453763553" sldId="312"/>
            <ac:spMk id="6" creationId="{4E5C5BF0-121A-4F69-B230-45528C8976BC}"/>
          </ac:spMkLst>
        </pc:spChg>
        <pc:picChg chg="add mod">
          <ac:chgData name="" userId="495979f9a431ddb0" providerId="LiveId" clId="{EC940225-F2D2-42FC-972A-BCF820585412}" dt="2021-10-21T22:12:33.022" v="2196" actId="1035"/>
          <ac:picMkLst>
            <pc:docMk/>
            <pc:sldMk cId="1453763553" sldId="312"/>
            <ac:picMk id="5" creationId="{D980CBC2-8AD7-43C3-88AB-5CC2830F2E9C}"/>
          </ac:picMkLst>
        </pc:picChg>
      </pc:sldChg>
      <pc:sldChg chg="del">
        <pc:chgData name="" userId="495979f9a431ddb0" providerId="LiveId" clId="{EC940225-F2D2-42FC-972A-BCF820585412}" dt="2021-10-21T21:47:12.486" v="389" actId="2696"/>
        <pc:sldMkLst>
          <pc:docMk/>
          <pc:sldMk cId="3254199796" sldId="312"/>
        </pc:sldMkLst>
      </pc:sldChg>
      <pc:sldChg chg="del">
        <pc:chgData name="" userId="495979f9a431ddb0" providerId="LiveId" clId="{EC940225-F2D2-42FC-972A-BCF820585412}" dt="2021-10-21T21:47:12.490" v="390" actId="2696"/>
        <pc:sldMkLst>
          <pc:docMk/>
          <pc:sldMk cId="2497650374" sldId="313"/>
        </pc:sldMkLst>
      </pc:sldChg>
      <pc:sldChg chg="modSp add">
        <pc:chgData name="" userId="495979f9a431ddb0" providerId="LiveId" clId="{EC940225-F2D2-42FC-972A-BCF820585412}" dt="2021-10-21T22:12:50.273" v="2258" actId="20577"/>
        <pc:sldMkLst>
          <pc:docMk/>
          <pc:sldMk cId="3028606682" sldId="313"/>
        </pc:sldMkLst>
        <pc:spChg chg="mod">
          <ac:chgData name="" userId="495979f9a431ddb0" providerId="LiveId" clId="{EC940225-F2D2-42FC-972A-BCF820585412}" dt="2021-10-21T22:08:19.866" v="1947" actId="20577"/>
          <ac:spMkLst>
            <pc:docMk/>
            <pc:sldMk cId="3028606682" sldId="313"/>
            <ac:spMk id="2" creationId="{CED671ED-BAFD-4604-8E0B-A9D3BE598A03}"/>
          </ac:spMkLst>
        </pc:spChg>
        <pc:spChg chg="mod">
          <ac:chgData name="" userId="495979f9a431ddb0" providerId="LiveId" clId="{EC940225-F2D2-42FC-972A-BCF820585412}" dt="2021-10-21T22:12:50.273" v="2258" actId="20577"/>
          <ac:spMkLst>
            <pc:docMk/>
            <pc:sldMk cId="3028606682" sldId="313"/>
            <ac:spMk id="3" creationId="{EF33779B-0F63-448D-B8A6-04761ECEE3EC}"/>
          </ac:spMkLst>
        </pc:spChg>
      </pc:sldChg>
      <pc:sldChg chg="del">
        <pc:chgData name="" userId="495979f9a431ddb0" providerId="LiveId" clId="{EC940225-F2D2-42FC-972A-BCF820585412}" dt="2021-10-21T21:47:12.494" v="391" actId="2696"/>
        <pc:sldMkLst>
          <pc:docMk/>
          <pc:sldMk cId="1329746603" sldId="314"/>
        </pc:sldMkLst>
      </pc:sldChg>
      <pc:sldChg chg="modSp add">
        <pc:chgData name="" userId="495979f9a431ddb0" providerId="LiveId" clId="{EC940225-F2D2-42FC-972A-BCF820585412}" dt="2021-10-21T22:21:08.939" v="2614" actId="20577"/>
        <pc:sldMkLst>
          <pc:docMk/>
          <pc:sldMk cId="3071829070" sldId="314"/>
        </pc:sldMkLst>
        <pc:spChg chg="mod">
          <ac:chgData name="" userId="495979f9a431ddb0" providerId="LiveId" clId="{EC940225-F2D2-42FC-972A-BCF820585412}" dt="2021-10-21T22:19:56.218" v="2294" actId="20577"/>
          <ac:spMkLst>
            <pc:docMk/>
            <pc:sldMk cId="3071829070" sldId="314"/>
            <ac:spMk id="2" creationId="{F2D5538A-FCA1-4E70-B594-9C465379F846}"/>
          </ac:spMkLst>
        </pc:spChg>
        <pc:spChg chg="mod">
          <ac:chgData name="" userId="495979f9a431ddb0" providerId="LiveId" clId="{EC940225-F2D2-42FC-972A-BCF820585412}" dt="2021-10-21T22:21:08.939" v="2614" actId="20577"/>
          <ac:spMkLst>
            <pc:docMk/>
            <pc:sldMk cId="3071829070" sldId="314"/>
            <ac:spMk id="3" creationId="{6AD358AB-9675-4842-A062-F63C60724765}"/>
          </ac:spMkLst>
        </pc:spChg>
      </pc:sldChg>
      <pc:sldChg chg="del">
        <pc:chgData name="" userId="495979f9a431ddb0" providerId="LiveId" clId="{EC940225-F2D2-42FC-972A-BCF820585412}" dt="2021-10-21T21:47:12.508" v="392" actId="2696"/>
        <pc:sldMkLst>
          <pc:docMk/>
          <pc:sldMk cId="1293290369" sldId="315"/>
        </pc:sldMkLst>
      </pc:sldChg>
      <pc:sldChg chg="modSp add">
        <pc:chgData name="" userId="495979f9a431ddb0" providerId="LiveId" clId="{EC940225-F2D2-42FC-972A-BCF820585412}" dt="2021-10-21T22:25:45.256" v="3175" actId="20577"/>
        <pc:sldMkLst>
          <pc:docMk/>
          <pc:sldMk cId="3311190653" sldId="315"/>
        </pc:sldMkLst>
        <pc:spChg chg="mod">
          <ac:chgData name="" userId="495979f9a431ddb0" providerId="LiveId" clId="{EC940225-F2D2-42FC-972A-BCF820585412}" dt="2021-10-21T22:25:45.256" v="3175" actId="20577"/>
          <ac:spMkLst>
            <pc:docMk/>
            <pc:sldMk cId="3311190653" sldId="315"/>
            <ac:spMk id="2" creationId="{7927A87D-A900-4802-BCDA-A2CC99EA2A6B}"/>
          </ac:spMkLst>
        </pc:spChg>
        <pc:spChg chg="mod">
          <ac:chgData name="" userId="495979f9a431ddb0" providerId="LiveId" clId="{EC940225-F2D2-42FC-972A-BCF820585412}" dt="2021-10-21T22:25:39.648" v="3168" actId="20577"/>
          <ac:spMkLst>
            <pc:docMk/>
            <pc:sldMk cId="3311190653" sldId="315"/>
            <ac:spMk id="3" creationId="{61198AB0-0EBE-4C68-8710-EC921D79D892}"/>
          </ac:spMkLst>
        </pc:spChg>
      </pc:sldChg>
      <pc:sldChg chg="modSp add">
        <pc:chgData name="" userId="495979f9a431ddb0" providerId="LiveId" clId="{EC940225-F2D2-42FC-972A-BCF820585412}" dt="2021-10-21T22:25:21.886" v="3083" actId="20577"/>
        <pc:sldMkLst>
          <pc:docMk/>
          <pc:sldMk cId="634356968" sldId="316"/>
        </pc:sldMkLst>
        <pc:spChg chg="mod">
          <ac:chgData name="" userId="495979f9a431ddb0" providerId="LiveId" clId="{EC940225-F2D2-42FC-972A-BCF820585412}" dt="2021-10-21T22:24:28.352" v="2781" actId="20577"/>
          <ac:spMkLst>
            <pc:docMk/>
            <pc:sldMk cId="634356968" sldId="316"/>
            <ac:spMk id="2" creationId="{5DC26FFA-C8A0-46FB-B75D-B4182A31F41B}"/>
          </ac:spMkLst>
        </pc:spChg>
        <pc:spChg chg="mod">
          <ac:chgData name="" userId="495979f9a431ddb0" providerId="LiveId" clId="{EC940225-F2D2-42FC-972A-BCF820585412}" dt="2021-10-21T22:25:21.886" v="3083" actId="20577"/>
          <ac:spMkLst>
            <pc:docMk/>
            <pc:sldMk cId="634356968" sldId="316"/>
            <ac:spMk id="3" creationId="{EFDF5B34-9903-4758-AF21-42EC4304D2F2}"/>
          </ac:spMkLst>
        </pc:spChg>
      </pc:sldChg>
      <pc:sldChg chg="del">
        <pc:chgData name="" userId="495979f9a431ddb0" providerId="LiveId" clId="{EC940225-F2D2-42FC-972A-BCF820585412}" dt="2021-10-21T21:47:12.550" v="393" actId="2696"/>
        <pc:sldMkLst>
          <pc:docMk/>
          <pc:sldMk cId="1291474772" sldId="317"/>
        </pc:sldMkLst>
      </pc:sldChg>
      <pc:sldChg chg="del">
        <pc:chgData name="" userId="495979f9a431ddb0" providerId="LiveId" clId="{EC940225-F2D2-42FC-972A-BCF820585412}" dt="2021-10-21T21:47:12.598" v="394" actId="2696"/>
        <pc:sldMkLst>
          <pc:docMk/>
          <pc:sldMk cId="1095986894" sldId="318"/>
        </pc:sldMkLst>
      </pc:sldChg>
      <pc:sldChg chg="del">
        <pc:chgData name="" userId="495979f9a431ddb0" providerId="LiveId" clId="{EC940225-F2D2-42FC-972A-BCF820585412}" dt="2021-10-21T21:47:12.631" v="395" actId="2696"/>
        <pc:sldMkLst>
          <pc:docMk/>
          <pc:sldMk cId="826383986" sldId="319"/>
        </pc:sldMkLst>
      </pc:sldChg>
      <pc:sldChg chg="del">
        <pc:chgData name="" userId="495979f9a431ddb0" providerId="LiveId" clId="{EC940225-F2D2-42FC-972A-BCF820585412}" dt="2021-10-21T21:47:12.635" v="396" actId="2696"/>
        <pc:sldMkLst>
          <pc:docMk/>
          <pc:sldMk cId="827300178" sldId="320"/>
        </pc:sldMkLst>
      </pc:sldChg>
    </pc:docChg>
  </pc:docChgLst>
</pc:chgInfo>
</file>

<file path=ppt/media/image1.png>
</file>

<file path=ppt/media/image2.jpeg>
</file>

<file path=ppt/media/image3.jpg>
</file>

<file path=ppt/media/image4.png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4BC728-6545-4BDD-9700-C81D209CB4A3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24E09B-D387-461D-A434-2C7C03FEB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983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280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257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117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60700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279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830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066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845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535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419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92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625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630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823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11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315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D7556-5D36-45E7-A0D3-892938A1C73C}" type="datetimeFigureOut">
              <a:rPr lang="en-US" smtClean="0"/>
              <a:t>10/21/2021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724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polarmermaid?utm_source=unsplash&amp;utm_medium=referral&amp;utm_content=creditCopyText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hyperlink" Target="https://unsplash.com/s/photos/winner?utm_source=unsplash&amp;utm_medium=referral&amp;utm_content=creditCopyText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diana_pole?utm_source=unsplash&amp;utm_medium=referral&amp;utm_content=creditCopyTex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openxmlformats.org/officeDocument/2006/relationships/hyperlink" Target="https://unsplash.com/s/photos/ruler?utm_source=unsplash&amp;utm_medium=referral&amp;utm_content=creditCopyTex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unsplash.com/s/photos/good?utm_source=unsplash&amp;utm_medium=referral&amp;utm_content=creditCopyText" TargetMode="External"/><Relationship Id="rId4" Type="http://schemas.openxmlformats.org/officeDocument/2006/relationships/hyperlink" Target="https://unsplash.com/@diana_pole?utm_source=unsplash&amp;utm_medium=referral&amp;utm_content=creditCopyText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mahmudahsan?utm_source=unsplash&amp;utm_medium=referral&amp;utm_content=creditCopyText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nsplash.com/s/photos/color-balls?utm_source=unsplash&amp;utm_medium=referral&amp;utm_content=creditCopyText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pc="300" dirty="0"/>
              <a:t>CS 533</a:t>
            </a:r>
            <a:br>
              <a:rPr lang="en-US" spc="300" dirty="0"/>
            </a:br>
            <a:r>
              <a:rPr lang="en-US" b="1" spc="300" dirty="0"/>
              <a:t>INTRO TO DATA SCIENCE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dirty="0"/>
              <a:t>Michael Ekstrand</a:t>
            </a:r>
          </a:p>
        </p:txBody>
      </p:sp>
      <p:pic>
        <p:nvPicPr>
          <p:cNvPr id="5" name="Picture 4" descr="Boise State University logo.">
            <a:extLst>
              <a:ext uri="{FF2B5EF4-FFF2-40B4-BE49-F238E27FC236}">
                <a16:creationId xmlns:a16="http://schemas.microsoft.com/office/drawing/2014/main" id="{096C3644-A821-458C-8D93-4667BA67C5A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8283" y="4632986"/>
            <a:ext cx="3635433" cy="11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799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D5538A-FCA1-4E70-B594-9C465379F8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D358AB-9675-4842-A062-F63C607247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Many problems have an existing best practice</a:t>
            </a:r>
          </a:p>
          <a:p>
            <a:r>
              <a:rPr lang="en-US" dirty="0"/>
              <a:t>Model currently used to solve the problem</a:t>
            </a:r>
          </a:p>
          <a:p>
            <a:r>
              <a:rPr lang="en-US" dirty="0"/>
              <a:t>Good models from the research literature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Can you do better?</a:t>
            </a:r>
          </a:p>
        </p:txBody>
      </p:sp>
    </p:spTree>
    <p:extLst>
      <p:ext uri="{BB962C8B-B14F-4D97-AF65-F5344CB8AC3E}">
        <p14:creationId xmlns:p14="http://schemas.microsoft.com/office/powerpoint/2010/main" val="30718290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27A87D-A900-4802-BCDA-A2CC99EA2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Recommended Comparison Set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98AB0-0EBE-4C68-8710-EC921D79D8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Naïve baseline (mean, majority, or random)</a:t>
            </a:r>
          </a:p>
          <a:p>
            <a:r>
              <a:rPr lang="en-US" dirty="0"/>
              <a:t>Simple baseline models</a:t>
            </a:r>
          </a:p>
          <a:p>
            <a:r>
              <a:rPr lang="en-US" dirty="0"/>
              <a:t>Current state of the art</a:t>
            </a:r>
          </a:p>
          <a:p>
            <a:r>
              <a:rPr lang="en-US" dirty="0"/>
              <a:t>Your thing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Not all levels make sense for all problems</a:t>
            </a:r>
          </a:p>
        </p:txBody>
      </p:sp>
    </p:spTree>
    <p:extLst>
      <p:ext uri="{BB962C8B-B14F-4D97-AF65-F5344CB8AC3E}">
        <p14:creationId xmlns:p14="http://schemas.microsoft.com/office/powerpoint/2010/main" val="33111906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5D729-DADB-4B50-B8E6-4B7810C8C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65618" y="365125"/>
            <a:ext cx="5888181" cy="1325563"/>
          </a:xfrm>
        </p:spPr>
        <p:txBody>
          <a:bodyPr/>
          <a:lstStyle/>
          <a:p>
            <a:r>
              <a:rPr lang="en-US" dirty="0"/>
              <a:t>Wrapping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BA0EB-5D84-4439-8FF0-4CF155163C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65618" y="1825625"/>
            <a:ext cx="588818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Most effectiveness metrics need context to be interpreted.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Baselines and state-of-the-art can provide that context.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A417E2-C917-44ED-91F6-850AAE6D8142}"/>
              </a:ext>
            </a:extLst>
          </p:cNvPr>
          <p:cNvSpPr txBox="1"/>
          <p:nvPr/>
        </p:nvSpPr>
        <p:spPr>
          <a:xfrm>
            <a:off x="6641869" y="6127699"/>
            <a:ext cx="5278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Photo by </a:t>
            </a:r>
            <a:r>
              <a:rPr lang="en-US" i="1" dirty="0">
                <a:hlinkClick r:id="rId3"/>
              </a:rPr>
              <a:t>Anne </a:t>
            </a:r>
            <a:r>
              <a:rPr lang="en-US" i="1" dirty="0" err="1">
                <a:hlinkClick r:id="rId3"/>
              </a:rPr>
              <a:t>Nygård</a:t>
            </a:r>
            <a:r>
              <a:rPr lang="en-US" i="1" dirty="0"/>
              <a:t> on </a:t>
            </a:r>
            <a:r>
              <a:rPr lang="en-US" i="1" dirty="0" err="1">
                <a:hlinkClick r:id="rId4"/>
              </a:rPr>
              <a:t>Unsplash</a:t>
            </a:r>
            <a:r>
              <a:rPr lang="en-US" i="1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763783-A0F3-451C-B0B6-97A9C3105BE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748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3D021-0B39-4137-9D4A-4B98D219A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BASELINE MODELS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37805-C9A2-44F9-A934-F3955F1DD5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943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6FD0E96-13A0-4867-B224-E632518A9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Outcomes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2C9FD9-6243-4952-ABA6-E5D86D00A1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82642" cy="4351338"/>
          </a:xfrm>
        </p:spPr>
        <p:txBody>
          <a:bodyPr>
            <a:normAutofit/>
          </a:bodyPr>
          <a:lstStyle/>
          <a:p>
            <a:r>
              <a:rPr lang="en-US" dirty="0"/>
              <a:t>Understand the role of a </a:t>
            </a:r>
            <a:r>
              <a:rPr lang="en-US" i="1" dirty="0"/>
              <a:t>baseline</a:t>
            </a:r>
            <a:r>
              <a:rPr lang="en-US" dirty="0"/>
              <a:t> predictor</a:t>
            </a:r>
          </a:p>
          <a:p>
            <a:r>
              <a:rPr lang="en-US" dirty="0"/>
              <a:t>Compare a prediction quality metric against a suitable reference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E05FFE-C7DB-4D1D-8C83-69A50BA1374A}"/>
              </a:ext>
            </a:extLst>
          </p:cNvPr>
          <p:cNvSpPr txBox="1"/>
          <p:nvPr/>
        </p:nvSpPr>
        <p:spPr>
          <a:xfrm>
            <a:off x="2697827" y="6338986"/>
            <a:ext cx="5508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i="1" dirty="0"/>
              <a:t>Photo by </a:t>
            </a:r>
            <a:r>
              <a:rPr lang="en-US" sz="1400" i="1" dirty="0">
                <a:hlinkClick r:id="rId3"/>
              </a:rPr>
              <a:t>Diana </a:t>
            </a:r>
            <a:r>
              <a:rPr lang="en-US" sz="1400" i="1" dirty="0" err="1">
                <a:hlinkClick r:id="rId3"/>
              </a:rPr>
              <a:t>Polekhina</a:t>
            </a:r>
            <a:r>
              <a:rPr lang="en-US" sz="1400" i="1" dirty="0"/>
              <a:t> on </a:t>
            </a:r>
            <a:r>
              <a:rPr lang="en-US" sz="1400" i="1" dirty="0" err="1">
                <a:hlinkClick r:id="rId4"/>
              </a:rPr>
              <a:t>Unsplash</a:t>
            </a:r>
            <a:r>
              <a:rPr lang="en-US" sz="1400" i="1" dirty="0"/>
              <a:t>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3C8D76-AD8D-46E6-A364-724CD908FD2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505"/>
          <a:stretch/>
        </p:blipFill>
        <p:spPr>
          <a:xfrm rot="16200000">
            <a:off x="6859807" y="1525805"/>
            <a:ext cx="6857999" cy="3806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021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5E1C5-365C-463F-B4C7-8162C5202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 Point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FBD3ED-E00A-41B8-A4B8-0C0D98CA41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RMSE = 0.8567</a:t>
            </a:r>
          </a:p>
          <a:p>
            <a:r>
              <a:rPr lang="en-US" dirty="0"/>
              <a:t>Precision = 0.925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Are these good?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Unknown</a:t>
            </a:r>
            <a:r>
              <a:rPr lang="en-US" dirty="0"/>
              <a:t> – we need more information!</a:t>
            </a:r>
          </a:p>
          <a:p>
            <a:r>
              <a:rPr lang="en-US" dirty="0"/>
              <a:t>Application specific</a:t>
            </a:r>
          </a:p>
          <a:p>
            <a:r>
              <a:rPr lang="en-US" dirty="0"/>
              <a:t>State-of-the-art specific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DC0F101-C039-4015-BD8E-7542911E88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5876" y="-1"/>
            <a:ext cx="4376124" cy="252291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044FCF4-AA47-478B-AD8A-13AA063C8C20}"/>
              </a:ext>
            </a:extLst>
          </p:cNvPr>
          <p:cNvSpPr txBox="1"/>
          <p:nvPr/>
        </p:nvSpPr>
        <p:spPr>
          <a:xfrm>
            <a:off x="8933411" y="2522912"/>
            <a:ext cx="32585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Photo by </a:t>
            </a:r>
            <a:r>
              <a:rPr lang="en-US" sz="1200" i="1" dirty="0">
                <a:hlinkClick r:id="rId4"/>
              </a:rPr>
              <a:t>Diana </a:t>
            </a:r>
            <a:r>
              <a:rPr lang="en-US" sz="1200" i="1" dirty="0" err="1">
                <a:hlinkClick r:id="rId4"/>
              </a:rPr>
              <a:t>Polekhina</a:t>
            </a:r>
            <a:r>
              <a:rPr lang="en-US" sz="1200" i="1" dirty="0"/>
              <a:t> on </a:t>
            </a:r>
            <a:r>
              <a:rPr lang="en-US" sz="1200" i="1" dirty="0" err="1">
                <a:hlinkClick r:id="rId5"/>
              </a:rPr>
              <a:t>Unsplash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884712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3E2DC-155A-48C8-8E55-321856A130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Good is Possible?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FF8B3D-0142-4E89-9B29-A3B406E74B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Noise inherent in observable outcomes may limit how good a predictor can get!</a:t>
            </a:r>
          </a:p>
          <a:p>
            <a:r>
              <a:rPr lang="en-US" dirty="0"/>
              <a:t>Noise component of bias/variance tradeoff</a:t>
            </a:r>
          </a:p>
          <a:p>
            <a:r>
              <a:rPr lang="en-US" dirty="0"/>
              <a:t>Sometimes called “magic barrier”</a:t>
            </a:r>
          </a:p>
          <a:p>
            <a:r>
              <a:rPr lang="en-US" dirty="0"/>
              <a:t>May be in:</a:t>
            </a:r>
          </a:p>
          <a:p>
            <a:pPr lvl="1"/>
            <a:r>
              <a:rPr lang="en-US" dirty="0"/>
              <a:t>Actual outcomes</a:t>
            </a:r>
          </a:p>
          <a:p>
            <a:pPr lvl="1"/>
            <a:r>
              <a:rPr lang="en-US" dirty="0"/>
              <a:t>Observation of outcomes</a:t>
            </a:r>
          </a:p>
          <a:p>
            <a:pPr lvl="1"/>
            <a:r>
              <a:rPr lang="en-US" dirty="0"/>
              <a:t>Or both</a:t>
            </a:r>
          </a:p>
          <a:p>
            <a:pPr marL="0" indent="0">
              <a:buNone/>
            </a:pPr>
            <a:r>
              <a:rPr lang="en-US" dirty="0"/>
              <a:t>May not actually know this value.</a:t>
            </a:r>
          </a:p>
        </p:txBody>
      </p:sp>
    </p:spTree>
    <p:extLst>
      <p:ext uri="{BB962C8B-B14F-4D97-AF65-F5344CB8AC3E}">
        <p14:creationId xmlns:p14="http://schemas.microsoft.com/office/powerpoint/2010/main" val="6822166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B3BAB-3030-4BC2-8328-054A4E1A93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Bad is Possible?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026D809-9900-44D3-B1BB-A875776BDEC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:r>
                  <a:rPr lang="en-US" dirty="0"/>
                  <a:t>How </a:t>
                </a:r>
                <a:r>
                  <a:rPr lang="en-US" i="1" dirty="0"/>
                  <a:t>bad</a:t>
                </a:r>
                <a:r>
                  <a:rPr lang="en-US" dirty="0"/>
                  <a:t> can we get?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For </a:t>
                </a:r>
                <a:r>
                  <a:rPr lang="en-US" b="1" dirty="0"/>
                  <a:t>regression:</a:t>
                </a:r>
                <a:r>
                  <a:rPr lang="en-US" dirty="0"/>
                  <a:t> mean outcome variable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</m:acc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𝑛</m:t>
                          </m:r>
                        </m:den>
                      </m:f>
                      <m:nary>
                        <m:naryPr>
                          <m:chr m:val="∑"/>
                          <m:supHide m:val="on"/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/>
                        <m:e>
                          <m:sSubSup>
                            <m:sSubSupPr>
                              <m:ctrlP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  <m:sub>
                              <m:r>
                                <a:rPr lang="en-US" b="0" i="1" dirty="0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m:rPr>
                                  <m:sty m:val="p"/>
                                </m:rPr>
                                <a:rPr lang="en-US" b="0" i="0" dirty="0" smtClean="0">
                                  <a:latin typeface="Cambria Math" panose="02040503050406030204" pitchFamily="18" charset="0"/>
                                </a:rPr>
                                <m:t>train</m:t>
                              </m:r>
                            </m:sup>
                          </m:sSubSup>
                        </m:e>
                      </m:nary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If you can’t beat this, just use it! (most of the time)</a:t>
                </a: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C026D809-9900-44D3-B1BB-A875776BDEC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217" t="-14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47933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9BB9B3-C027-4354-BE75-DEA5B43FA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Majority-Class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F6BD48-E369-4EF1-A13E-DE348F558FC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Classifies everything as having the most common label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Can you beat it?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If not, maybe use constant policy?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Works well for accuracy – less well for other metrics (depending on which class is majority)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80CBC2-8AD7-43C3-88AB-5CC2830F2E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7548" y="2377442"/>
            <a:ext cx="3996343" cy="26642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5C5BF0-121A-4F69-B230-45528C8976BC}"/>
              </a:ext>
            </a:extLst>
          </p:cNvPr>
          <p:cNvSpPr txBox="1"/>
          <p:nvPr/>
        </p:nvSpPr>
        <p:spPr>
          <a:xfrm>
            <a:off x="6367548" y="5001585"/>
            <a:ext cx="287620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Photo by </a:t>
            </a:r>
            <a:r>
              <a:rPr lang="en-US" sz="1200" i="1" dirty="0">
                <a:hlinkClick r:id="rId3"/>
              </a:rPr>
              <a:t>Mahmud Ahsan</a:t>
            </a:r>
            <a:r>
              <a:rPr lang="en-US" sz="1200" i="1" dirty="0"/>
              <a:t> on </a:t>
            </a:r>
            <a:r>
              <a:rPr lang="en-US" sz="1200" i="1" dirty="0" err="1">
                <a:hlinkClick r:id="rId4"/>
              </a:rPr>
              <a:t>Unsplash</a:t>
            </a:r>
            <a:r>
              <a:rPr lang="en-US" sz="1200" i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537635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D671ED-BAFD-4604-8E0B-A9D3BE598A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classifier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33779B-0F63-448D-B8A6-04761ECEE3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Randomly picks outcomes</a:t>
            </a:r>
          </a:p>
          <a:p>
            <a:r>
              <a:rPr lang="en-US" dirty="0"/>
              <a:t>Uniformly, or</a:t>
            </a:r>
          </a:p>
          <a:p>
            <a:r>
              <a:rPr lang="en-US" dirty="0"/>
              <a:t>Proportional to observations in training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Another example of how bad you can get!</a:t>
            </a:r>
          </a:p>
          <a:p>
            <a:pPr marL="457200" lvl="1" indent="0">
              <a:buNone/>
            </a:pPr>
            <a:r>
              <a:rPr lang="en-US" dirty="0"/>
              <a:t>Works for all our confusion matrix metrics</a:t>
            </a:r>
          </a:p>
        </p:txBody>
      </p:sp>
    </p:spTree>
    <p:extLst>
      <p:ext uri="{BB962C8B-B14F-4D97-AF65-F5344CB8AC3E}">
        <p14:creationId xmlns:p14="http://schemas.microsoft.com/office/powerpoint/2010/main" val="30286066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C26FFA-C8A0-46FB-B75D-B4182A31F4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Sophisticated Baselines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F5B34-9903-4758-AF21-42EC4304D2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Linear models (w/ a few predictors)</a:t>
            </a:r>
          </a:p>
          <a:p>
            <a:r>
              <a:rPr lang="en-US" dirty="0"/>
              <a:t>Decision trees</a:t>
            </a:r>
          </a:p>
          <a:p>
            <a:r>
              <a:rPr lang="en-US" dirty="0"/>
              <a:t>Widely-used, “simple” models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Application-specific, but there’s often something between “do nothing” and “state of the art”.</a:t>
            </a:r>
          </a:p>
        </p:txBody>
      </p:sp>
    </p:spTree>
    <p:extLst>
      <p:ext uri="{BB962C8B-B14F-4D97-AF65-F5344CB8AC3E}">
        <p14:creationId xmlns:p14="http://schemas.microsoft.com/office/powerpoint/2010/main" val="6343569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2E3436"/>
      </a:dk2>
      <a:lt2>
        <a:srgbClr val="F6F6F5"/>
      </a:lt2>
      <a:accent1>
        <a:srgbClr val="0033A0"/>
      </a:accent1>
      <a:accent2>
        <a:srgbClr val="D64309"/>
      </a:accent2>
      <a:accent3>
        <a:srgbClr val="4E9A06"/>
      </a:accent3>
      <a:accent4>
        <a:srgbClr val="5C3566"/>
      </a:accent4>
      <a:accent5>
        <a:srgbClr val="C4A000"/>
      </a:accent5>
      <a:accent6>
        <a:srgbClr val="8F5902"/>
      </a:accent6>
      <a:hlink>
        <a:srgbClr val="406098"/>
      </a:hlink>
      <a:folHlink>
        <a:srgbClr val="75507B"/>
      </a:folHlink>
    </a:clrScheme>
    <a:fontScheme name="Boise State">
      <a:majorFont>
        <a:latin typeface="Oswald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16392</TotalTime>
  <Words>356</Words>
  <Application>Microsoft Office PowerPoint</Application>
  <PresentationFormat>Widescreen</PresentationFormat>
  <Paragraphs>78</Paragraphs>
  <Slides>12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Oswald</vt:lpstr>
      <vt:lpstr>Cambria Math</vt:lpstr>
      <vt:lpstr>Lato</vt:lpstr>
      <vt:lpstr>Calibri</vt:lpstr>
      <vt:lpstr>Arial</vt:lpstr>
      <vt:lpstr>Office Theme</vt:lpstr>
      <vt:lpstr>CS 533 INTRO TO DATA SCIENCE</vt:lpstr>
      <vt:lpstr>BASELINE MODELS</vt:lpstr>
      <vt:lpstr>Learning Outcomes</vt:lpstr>
      <vt:lpstr>Reference Point</vt:lpstr>
      <vt:lpstr>How Good is Possible?</vt:lpstr>
      <vt:lpstr>How Bad is Possible?</vt:lpstr>
      <vt:lpstr>Majority-Class Classifier</vt:lpstr>
      <vt:lpstr>Random classifier</vt:lpstr>
      <vt:lpstr>More Sophisticated Baselines</vt:lpstr>
      <vt:lpstr>State of the Art</vt:lpstr>
      <vt:lpstr>Recommended Comparison Set</vt:lpstr>
      <vt:lpstr>Wrapping 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Generated Primary Keys</dc:title>
  <dc:creator>Michael Ekstrand</dc:creator>
  <cp:lastModifiedBy>Michael Ekstrand</cp:lastModifiedBy>
  <cp:revision>593</cp:revision>
  <dcterms:created xsi:type="dcterms:W3CDTF">2020-03-17T14:53:53Z</dcterms:created>
  <dcterms:modified xsi:type="dcterms:W3CDTF">2021-10-21T22:25:48Z</dcterms:modified>
</cp:coreProperties>
</file>

<file path=docProps/thumbnail.jpeg>
</file>